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4.MOV"/><Relationship Id="rId1" Type="http://schemas.microsoft.com/office/2007/relationships/media" Target="../media/media4.MOV"/><Relationship Id="rId6" Type="http://schemas.openxmlformats.org/officeDocument/2006/relationships/image" Target="../media/image9.png"/><Relationship Id="rId5" Type="http://schemas.openxmlformats.org/officeDocument/2006/relationships/hyperlink" Target="https://en.wikipedia.org/wiki/Somersault" TargetMode="External"/><Relationship Id="rId4" Type="http://schemas.openxmlformats.org/officeDocument/2006/relationships/hyperlink" Target="https://en.wikipedia.org/wiki/Diving_(sport)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rkour.fandom.com/wiki/Parkour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ift_ykS50-w" TargetMode="External"/><Relationship Id="rId6" Type="http://schemas.openxmlformats.org/officeDocument/2006/relationships/image" Target="../media/image10.jpeg"/><Relationship Id="rId5" Type="http://schemas.openxmlformats.org/officeDocument/2006/relationships/hyperlink" Target="https://parkour.fandom.com/wiki/Freerunning" TargetMode="External"/><Relationship Id="rId4" Type="http://schemas.openxmlformats.org/officeDocument/2006/relationships/hyperlink" Target="https://parkour.fandom.com/wiki/Vaul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rkour.fandom.com/wiki/Parkour" TargetMode="Externa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TjSkqtx9nM" TargetMode="External"/><Relationship Id="rId6" Type="http://schemas.openxmlformats.org/officeDocument/2006/relationships/hyperlink" Target="https://parkour.fandom.com/wiki/Lache" TargetMode="External"/><Relationship Id="rId5" Type="http://schemas.openxmlformats.org/officeDocument/2006/relationships/hyperlink" Target="https://parkour.fandom.com/wiki/Precision" TargetMode="External"/><Relationship Id="rId4" Type="http://schemas.openxmlformats.org/officeDocument/2006/relationships/hyperlink" Target="https://parkour.fandom.com/wiki/Freerunni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rofessional_wrestling" TargetMode="External"/><Relationship Id="rId3" Type="http://schemas.openxmlformats.org/officeDocument/2006/relationships/hyperlink" Target="https://en.wikipedia.org/wiki/Supine_position" TargetMode="External"/><Relationship Id="rId7" Type="http://schemas.openxmlformats.org/officeDocument/2006/relationships/hyperlink" Target="https://en.wikipedia.org/wiki/Martial_arts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NmEeJOsFcU" TargetMode="External"/><Relationship Id="rId6" Type="http://schemas.openxmlformats.org/officeDocument/2006/relationships/hyperlink" Target="https://en.wikipedia.org/wiki/Gymnastics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s://en.wikipedia.org/wiki/Breakdancing" TargetMode="External"/><Relationship Id="rId10" Type="http://schemas.openxmlformats.org/officeDocument/2006/relationships/hyperlink" Target="https://en.wikipedia.org/wiki/Action_film" TargetMode="External"/><Relationship Id="rId4" Type="http://schemas.openxmlformats.org/officeDocument/2006/relationships/hyperlink" Target="https://en.wikipedia.org/wiki/Prone_position" TargetMode="External"/><Relationship Id="rId9" Type="http://schemas.openxmlformats.org/officeDocument/2006/relationships/hyperlink" Target="https://en.wikipedia.org/wiki/Freerun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494" y="540666"/>
            <a:ext cx="9769207" cy="3659221"/>
          </a:xfrm>
        </p:spPr>
        <p:txBody>
          <a:bodyPr/>
          <a:lstStyle/>
          <a:p>
            <a:r>
              <a:rPr lang="en-CA" i="1" u="sng" dirty="0" smtClean="0"/>
              <a:t>The guide to parkour</a:t>
            </a:r>
            <a:endParaRPr lang="en-CA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5107020"/>
            <a:ext cx="8825658" cy="861420"/>
          </a:xfrm>
        </p:spPr>
        <p:txBody>
          <a:bodyPr>
            <a:normAutofit fontScale="25000" lnSpcReduction="20000"/>
          </a:bodyPr>
          <a:lstStyle/>
          <a:p>
            <a:r>
              <a:rPr lang="en-CA" dirty="0" smtClean="0"/>
              <a:t>							</a:t>
            </a:r>
            <a:r>
              <a:rPr lang="en-CA" sz="7400" dirty="0" smtClean="0"/>
              <a:t>BY: </a:t>
            </a:r>
            <a:r>
              <a:rPr lang="en-CA" sz="7400" i="1" dirty="0" smtClean="0"/>
              <a:t>Sehel &amp; Karim</a:t>
            </a:r>
            <a:endParaRPr lang="en-CA" sz="7400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						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2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39" y="1262015"/>
            <a:ext cx="10284647" cy="2364054"/>
          </a:xfrm>
        </p:spPr>
        <p:txBody>
          <a:bodyPr/>
          <a:lstStyle/>
          <a:p>
            <a:r>
              <a:rPr lang="en-CA" dirty="0" smtClean="0"/>
              <a:t>We both hope you enjoyed and learned some	thing from this slideshow.</a:t>
            </a:r>
            <a:r>
              <a:rPr lang="en-CA" dirty="0"/>
              <a:t> </a:t>
            </a:r>
            <a:r>
              <a:rPr lang="en-CA" dirty="0" smtClean="0"/>
              <a:t>Thank you for your time!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55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553" y="442207"/>
            <a:ext cx="4609061" cy="1400530"/>
          </a:xfrm>
        </p:spPr>
        <p:txBody>
          <a:bodyPr/>
          <a:lstStyle/>
          <a:p>
            <a:r>
              <a:rPr lang="en-CA" dirty="0" smtClean="0"/>
              <a:t>What is parkour?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>
            <a:normAutofit/>
          </a:bodyPr>
          <a:lstStyle/>
          <a:p>
            <a:r>
              <a:rPr lang="en-CA" sz="3600" i="1" dirty="0" smtClean="0"/>
              <a:t>Parkour is a type of workout, it’s a way to see your surroundings faster then before. And to get more fit(It’s better to do parkour with someone). </a:t>
            </a:r>
            <a:endParaRPr lang="en-CA" sz="3600" i="1" dirty="0"/>
          </a:p>
        </p:txBody>
      </p:sp>
    </p:spTree>
    <p:extLst>
      <p:ext uri="{BB962C8B-B14F-4D97-AF65-F5344CB8AC3E}">
        <p14:creationId xmlns:p14="http://schemas.microsoft.com/office/powerpoint/2010/main" val="18719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0949" y="997467"/>
            <a:ext cx="3157404" cy="782695"/>
          </a:xfrm>
        </p:spPr>
        <p:txBody>
          <a:bodyPr/>
          <a:lstStyle/>
          <a:p>
            <a:r>
              <a:rPr lang="fr-CA" dirty="0" smtClean="0"/>
              <a:t>Safety Rolls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sz="3600" i="1" dirty="0" smtClean="0"/>
              <a:t>Safety</a:t>
            </a:r>
            <a:r>
              <a:rPr lang="fr-CA" i="1" dirty="0" smtClean="0"/>
              <a:t>  </a:t>
            </a:r>
            <a:r>
              <a:rPr lang="fr-CA" sz="3600" i="1" dirty="0" smtClean="0"/>
              <a:t>Rolls are the Most basic Rolls in the parkour universe</a:t>
            </a:r>
            <a:endParaRPr lang="en-CA" i="1" dirty="0"/>
          </a:p>
        </p:txBody>
      </p:sp>
      <p:pic>
        <p:nvPicPr>
          <p:cNvPr id="5" name="Video1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4674" y="2228192"/>
            <a:ext cx="6095892" cy="4028145"/>
          </a:xfrm>
        </p:spPr>
      </p:pic>
    </p:spTree>
    <p:extLst>
      <p:ext uri="{BB962C8B-B14F-4D97-AF65-F5344CB8AC3E}">
        <p14:creationId xmlns:p14="http://schemas.microsoft.com/office/powerpoint/2010/main" val="148651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265" y="1002403"/>
            <a:ext cx="2790772" cy="784355"/>
          </a:xfrm>
        </p:spPr>
        <p:txBody>
          <a:bodyPr/>
          <a:lstStyle/>
          <a:p>
            <a:r>
              <a:rPr lang="en-CA" dirty="0" smtClean="0"/>
              <a:t>The vault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102616"/>
            <a:ext cx="4396339" cy="4195763"/>
          </a:xfrm>
        </p:spPr>
        <p:txBody>
          <a:bodyPr>
            <a:normAutofit/>
          </a:bodyPr>
          <a:lstStyle/>
          <a:p>
            <a:r>
              <a:rPr lang="en-CA" sz="3600" i="1" dirty="0" smtClean="0"/>
              <a:t>The vault is one of the most Helpful moves in parkour. It helps you overcome obstacles for a beginner</a:t>
            </a:r>
            <a:endParaRPr lang="en-CA" sz="3600" i="1" dirty="0"/>
          </a:p>
        </p:txBody>
      </p:sp>
      <p:pic>
        <p:nvPicPr>
          <p:cNvPr id="5" name="Video2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4674" y="1912882"/>
            <a:ext cx="5854154" cy="3741683"/>
          </a:xfrm>
        </p:spPr>
      </p:pic>
    </p:spTree>
    <p:extLst>
      <p:ext uri="{BB962C8B-B14F-4D97-AF65-F5344CB8AC3E}">
        <p14:creationId xmlns:p14="http://schemas.microsoft.com/office/powerpoint/2010/main" val="325120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1973" y="1020276"/>
            <a:ext cx="2517503" cy="861075"/>
          </a:xfrm>
        </p:spPr>
        <p:txBody>
          <a:bodyPr/>
          <a:lstStyle/>
          <a:p>
            <a:r>
              <a:rPr lang="en-CA" dirty="0" smtClean="0"/>
              <a:t>macaco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sz="3600" i="1" dirty="0" smtClean="0"/>
              <a:t>A </a:t>
            </a:r>
            <a:r>
              <a:rPr lang="en-CA" sz="3600" i="1" dirty="0"/>
              <a:t>macaco is a form of back flip, you do this to practice the form of a </a:t>
            </a:r>
            <a:r>
              <a:rPr lang="en-CA" sz="3600" i="1" dirty="0" smtClean="0"/>
              <a:t>backflip</a:t>
            </a:r>
            <a:endParaRPr lang="en-CA" sz="3600" i="1" dirty="0"/>
          </a:p>
        </p:txBody>
      </p:sp>
      <p:pic>
        <p:nvPicPr>
          <p:cNvPr id="6" name="Video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75696" y="2060575"/>
            <a:ext cx="6095890" cy="4035425"/>
          </a:xfrm>
        </p:spPr>
      </p:pic>
    </p:spTree>
    <p:extLst>
      <p:ext uri="{BB962C8B-B14F-4D97-AF65-F5344CB8AC3E}">
        <p14:creationId xmlns:p14="http://schemas.microsoft.com/office/powerpoint/2010/main" val="386414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590" y="1262014"/>
            <a:ext cx="2317806" cy="713930"/>
          </a:xfrm>
        </p:spPr>
        <p:txBody>
          <a:bodyPr/>
          <a:lstStyle/>
          <a:p>
            <a:r>
              <a:rPr lang="en-CA" dirty="0" smtClean="0"/>
              <a:t>Dive roll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A </a:t>
            </a:r>
            <a:r>
              <a:rPr lang="en-US" sz="2800" b="1" i="1" dirty="0"/>
              <a:t>dive roll</a:t>
            </a:r>
            <a:r>
              <a:rPr lang="en-US" sz="2800" i="1" dirty="0"/>
              <a:t> is an acrobatic stunt that begins with a horizontal forward </a:t>
            </a:r>
            <a:r>
              <a:rPr lang="en-US" sz="2800" i="1" dirty="0">
                <a:hlinkClick r:id="rId4" tooltip="Diving (sport)"/>
              </a:rPr>
              <a:t>diving</a:t>
            </a:r>
            <a:r>
              <a:rPr lang="en-US" sz="2800" i="1" dirty="0"/>
              <a:t> motion and results in a forward </a:t>
            </a:r>
            <a:r>
              <a:rPr lang="en-US" sz="2800" i="1" dirty="0">
                <a:hlinkClick r:id="rId5" tooltip="Somersault"/>
              </a:rPr>
              <a:t>somersault</a:t>
            </a:r>
            <a:endParaRPr lang="en-CA" sz="2800" i="1" dirty="0"/>
          </a:p>
        </p:txBody>
      </p:sp>
      <p:pic>
        <p:nvPicPr>
          <p:cNvPr id="5" name="Video3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80992" y="2375338"/>
            <a:ext cx="5507422" cy="3499945"/>
          </a:xfrm>
        </p:spPr>
      </p:pic>
    </p:spTree>
    <p:extLst>
      <p:ext uri="{BB962C8B-B14F-4D97-AF65-F5344CB8AC3E}">
        <p14:creationId xmlns:p14="http://schemas.microsoft.com/office/powerpoint/2010/main" val="36164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15" y="967726"/>
            <a:ext cx="2286276" cy="808524"/>
          </a:xfrm>
        </p:spPr>
        <p:txBody>
          <a:bodyPr/>
          <a:lstStyle/>
          <a:p>
            <a:r>
              <a:rPr lang="en-CA" dirty="0" smtClean="0"/>
              <a:t>Wall run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The </a:t>
            </a:r>
            <a:r>
              <a:rPr lang="en-US" sz="2800" b="1" i="1" dirty="0"/>
              <a:t>Wall Run</a:t>
            </a:r>
            <a:r>
              <a:rPr lang="en-US" sz="2800" i="1" dirty="0"/>
              <a:t> is a widely used movement in </a:t>
            </a:r>
            <a:r>
              <a:rPr lang="en-US" sz="2800" i="1" dirty="0">
                <a:hlinkClick r:id="rId3" tooltip="Parkour"/>
              </a:rPr>
              <a:t>Parkour</a:t>
            </a:r>
            <a:r>
              <a:rPr lang="en-US" sz="2800" i="1" dirty="0"/>
              <a:t>, used to get over a wall too high for a </a:t>
            </a:r>
            <a:r>
              <a:rPr lang="en-US" sz="2800" i="1" dirty="0">
                <a:hlinkClick r:id="rId4" tooltip="Vault"/>
              </a:rPr>
              <a:t>vault</a:t>
            </a:r>
            <a:r>
              <a:rPr lang="en-US" sz="2800" i="1" dirty="0"/>
              <a:t>. It is also used in </a:t>
            </a:r>
            <a:r>
              <a:rPr lang="en-US" sz="2800" i="1" dirty="0" smtClean="0">
                <a:hlinkClick r:id="rId5" tooltip="Freerunning"/>
              </a:rPr>
              <a:t>Free running</a:t>
            </a:r>
            <a:endParaRPr lang="en-CA" sz="2800" i="1" dirty="0"/>
          </a:p>
        </p:txBody>
      </p:sp>
      <p:pic>
        <p:nvPicPr>
          <p:cNvPr id="6" name="ift_ykS50-w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565775" y="28702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8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835" y="1241814"/>
            <a:ext cx="2528013" cy="766482"/>
          </a:xfrm>
        </p:spPr>
        <p:txBody>
          <a:bodyPr/>
          <a:lstStyle/>
          <a:p>
            <a:r>
              <a:rPr lang="en-CA" dirty="0" smtClean="0"/>
              <a:t>Cat leap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/>
              <a:t>The </a:t>
            </a:r>
            <a:r>
              <a:rPr lang="en-US" b="1" i="1" dirty="0"/>
              <a:t>Cat Leap</a:t>
            </a:r>
            <a:r>
              <a:rPr lang="en-US" i="1" dirty="0"/>
              <a:t> (also known as the arm leap or arm jump) is a technique used in </a:t>
            </a:r>
            <a:r>
              <a:rPr lang="en-US" i="1" dirty="0">
                <a:hlinkClick r:id="rId3" tooltip="Parkour"/>
              </a:rPr>
              <a:t>Parkour</a:t>
            </a:r>
            <a:r>
              <a:rPr lang="en-US" i="1" dirty="0"/>
              <a:t> and </a:t>
            </a:r>
            <a:r>
              <a:rPr lang="en-US" i="1" dirty="0" smtClean="0">
                <a:hlinkClick r:id="rId4" tooltip="Freerunning"/>
              </a:rPr>
              <a:t>Free running</a:t>
            </a:r>
            <a:r>
              <a:rPr lang="en-US" i="1" dirty="0"/>
              <a:t> to land on a vertical object, such as a ledge, a wall, or a fence. Cat leaps are one of the most common techniques used, and should be learned and practiced at an early stage. They can be done from a running jump, a </a:t>
            </a:r>
            <a:r>
              <a:rPr lang="en-US" i="1" dirty="0">
                <a:hlinkClick r:id="rId5" tooltip="Precision"/>
              </a:rPr>
              <a:t>precision</a:t>
            </a:r>
            <a:r>
              <a:rPr lang="en-US" i="1" dirty="0"/>
              <a:t>, a </a:t>
            </a:r>
            <a:r>
              <a:rPr lang="en-US" i="1" dirty="0">
                <a:hlinkClick r:id="rId6" tooltip="Lache"/>
              </a:rPr>
              <a:t>lache</a:t>
            </a:r>
            <a:r>
              <a:rPr lang="en-US" i="1" dirty="0"/>
              <a:t> or a number of other techniques.</a:t>
            </a:r>
            <a:endParaRPr lang="en-CA" i="1" dirty="0"/>
          </a:p>
        </p:txBody>
      </p:sp>
      <p:pic>
        <p:nvPicPr>
          <p:cNvPr id="6" name="RTjSkqtx9nM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565775" y="28702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955" y="1188442"/>
            <a:ext cx="1897392" cy="766482"/>
          </a:xfrm>
        </p:spPr>
        <p:txBody>
          <a:bodyPr/>
          <a:lstStyle/>
          <a:p>
            <a:r>
              <a:rPr lang="en-CA" dirty="0" smtClean="0"/>
              <a:t>Kip up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7188" y="2043741"/>
            <a:ext cx="4396339" cy="4195763"/>
          </a:xfrm>
        </p:spPr>
        <p:txBody>
          <a:bodyPr>
            <a:normAutofit/>
          </a:bodyPr>
          <a:lstStyle/>
          <a:p>
            <a:r>
              <a:rPr lang="en-US" sz="2000" i="1" dirty="0"/>
              <a:t>A </a:t>
            </a:r>
            <a:r>
              <a:rPr lang="en-US" sz="2000" b="1" i="1" dirty="0"/>
              <a:t>kip-up</a:t>
            </a:r>
            <a:r>
              <a:rPr lang="en-US" sz="2000" i="1" dirty="0"/>
              <a:t> </a:t>
            </a:r>
            <a:r>
              <a:rPr lang="en-US" sz="2000" i="1" dirty="0" smtClean="0"/>
              <a:t> </a:t>
            </a:r>
            <a:r>
              <a:rPr lang="en-US" sz="2000" i="1" dirty="0"/>
              <a:t>is an acrobatic move in which a person transitions from a </a:t>
            </a:r>
            <a:r>
              <a:rPr lang="en-US" sz="2000" i="1" dirty="0">
                <a:hlinkClick r:id="rId3" tooltip="Supine position"/>
              </a:rPr>
              <a:t>supine</a:t>
            </a:r>
            <a:r>
              <a:rPr lang="en-US" sz="2000" i="1" dirty="0"/>
              <a:t>, and less commonly, a </a:t>
            </a:r>
            <a:r>
              <a:rPr lang="en-US" sz="2000" i="1" dirty="0">
                <a:hlinkClick r:id="rId4" tooltip="Prone position"/>
              </a:rPr>
              <a:t>prone position</a:t>
            </a:r>
            <a:r>
              <a:rPr lang="en-US" sz="2000" i="1" dirty="0"/>
              <a:t>, to a standing position. It is used in activities such as </a:t>
            </a:r>
            <a:r>
              <a:rPr lang="en-US" sz="2000" i="1" dirty="0">
                <a:hlinkClick r:id="rId5" tooltip="Breakdancing"/>
              </a:rPr>
              <a:t>breakdancing</a:t>
            </a:r>
            <a:r>
              <a:rPr lang="en-US" sz="2000" i="1" dirty="0"/>
              <a:t>, </a:t>
            </a:r>
            <a:r>
              <a:rPr lang="en-US" sz="2000" i="1" dirty="0">
                <a:hlinkClick r:id="rId6" tooltip="Gymnastics"/>
              </a:rPr>
              <a:t>gymnastics</a:t>
            </a:r>
            <a:r>
              <a:rPr lang="en-US" sz="2000" i="1" dirty="0"/>
              <a:t>, </a:t>
            </a:r>
            <a:r>
              <a:rPr lang="en-US" sz="2000" i="1" dirty="0">
                <a:hlinkClick r:id="rId7" tooltip="Martial arts"/>
              </a:rPr>
              <a:t>martial arts</a:t>
            </a:r>
            <a:r>
              <a:rPr lang="en-US" sz="2000" i="1" dirty="0"/>
              <a:t>, </a:t>
            </a:r>
            <a:r>
              <a:rPr lang="en-US" sz="2000" i="1" dirty="0">
                <a:hlinkClick r:id="rId8" tooltip="Professional wrestling"/>
              </a:rPr>
              <a:t>professional wrestling</a:t>
            </a:r>
            <a:r>
              <a:rPr lang="en-US" sz="2000" i="1" dirty="0"/>
              <a:t>, and </a:t>
            </a:r>
            <a:r>
              <a:rPr lang="en-US" sz="2000" i="1" dirty="0" smtClean="0">
                <a:hlinkClick r:id="rId9" tooltip="Freerunning"/>
              </a:rPr>
              <a:t>free running</a:t>
            </a:r>
            <a:r>
              <a:rPr lang="en-US" sz="2000" i="1" dirty="0" smtClean="0"/>
              <a:t>, </a:t>
            </a:r>
            <a:r>
              <a:rPr lang="en-US" sz="2000" i="1" dirty="0"/>
              <a:t>and in </a:t>
            </a:r>
            <a:r>
              <a:rPr lang="en-US" sz="2000" i="1" dirty="0">
                <a:hlinkClick r:id="rId10" tooltip="Action film"/>
              </a:rPr>
              <a:t>action film</a:t>
            </a:r>
            <a:r>
              <a:rPr lang="en-US" sz="2000" i="1" dirty="0"/>
              <a:t> fight sequences</a:t>
            </a:r>
            <a:endParaRPr lang="en-CA" sz="2000" i="1" dirty="0"/>
          </a:p>
        </p:txBody>
      </p:sp>
      <p:pic>
        <p:nvPicPr>
          <p:cNvPr id="6" name="rNmEeJOsFcU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5565775" y="28702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145</TotalTime>
  <Words>113</Words>
  <Application>Microsoft Office PowerPoint</Application>
  <PresentationFormat>Widescreen</PresentationFormat>
  <Paragraphs>22</Paragraphs>
  <Slides>10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The guide to parkour</vt:lpstr>
      <vt:lpstr>What is parkour?</vt:lpstr>
      <vt:lpstr>Safety Rolls</vt:lpstr>
      <vt:lpstr>The vault</vt:lpstr>
      <vt:lpstr>macaco</vt:lpstr>
      <vt:lpstr>Dive roll</vt:lpstr>
      <vt:lpstr>Wall run</vt:lpstr>
      <vt:lpstr>Cat leap </vt:lpstr>
      <vt:lpstr>Kip up</vt:lpstr>
      <vt:lpstr>We both hope you enjoyed and learned some thing from this slideshow. Thank you for your time!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guide to parkor</dc:title>
  <dc:creator>Sehel Salman</dc:creator>
  <cp:lastModifiedBy>Andrew Osipa</cp:lastModifiedBy>
  <cp:revision>17</cp:revision>
  <dcterms:created xsi:type="dcterms:W3CDTF">2019-05-29T16:02:34Z</dcterms:created>
  <dcterms:modified xsi:type="dcterms:W3CDTF">2019-06-05T20:07:18Z</dcterms:modified>
</cp:coreProperties>
</file>