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2" d="100"/>
          <a:sy n="52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yesjapa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esjapa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  Learn Japanese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 </a:t>
            </a:r>
            <a:r>
              <a:rPr lang="en-CA" dirty="0" smtClean="0"/>
              <a:t>                                                 By: Ethan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675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Japanese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Japanese is a language to speak if your in Japan or if you want to watch anime. You can go to a website to learn Japanese such as </a:t>
            </a:r>
            <a:r>
              <a:rPr lang="en-CA" dirty="0" smtClean="0">
                <a:hlinkClick r:id="rId2"/>
              </a:rPr>
              <a:t>YesJapan.com</a:t>
            </a:r>
            <a:r>
              <a:rPr lang="en-CA" dirty="0" smtClean="0"/>
              <a:t>!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5405" y="3457904"/>
            <a:ext cx="3554280" cy="1990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9477" y="3128163"/>
            <a:ext cx="2957184" cy="221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523229"/>
            <a:ext cx="9404723" cy="1400530"/>
          </a:xfrm>
        </p:spPr>
        <p:txBody>
          <a:bodyPr/>
          <a:lstStyle/>
          <a:p>
            <a:r>
              <a:rPr lang="en-CA" dirty="0" smtClean="0"/>
              <a:t>             Numbers in Japan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25488"/>
            <a:ext cx="8946541" cy="4195481"/>
          </a:xfrm>
        </p:spPr>
        <p:txBody>
          <a:bodyPr/>
          <a:lstStyle/>
          <a:p>
            <a:r>
              <a:rPr lang="en-CA" dirty="0" smtClean="0"/>
              <a:t>These are some of the numbers!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424365"/>
              </p:ext>
            </p:extLst>
          </p:nvPr>
        </p:nvGraphicFramePr>
        <p:xfrm>
          <a:off x="1471448" y="1770701"/>
          <a:ext cx="8089462" cy="4205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504">
                  <a:extLst>
                    <a:ext uri="{9D8B030D-6E8A-4147-A177-3AD203B41FA5}">
                      <a16:colId xmlns:a16="http://schemas.microsoft.com/office/drawing/2014/main" val="2323242893"/>
                    </a:ext>
                  </a:extLst>
                </a:gridCol>
                <a:gridCol w="4021958">
                  <a:extLst>
                    <a:ext uri="{9D8B030D-6E8A-4147-A177-3AD203B41FA5}">
                      <a16:colId xmlns:a16="http://schemas.microsoft.com/office/drawing/2014/main" val="1949733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English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Japanese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660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one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issai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521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two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jussai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46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three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sansei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61907"/>
                  </a:ext>
                </a:extLst>
              </a:tr>
              <a:tr h="393029">
                <a:tc>
                  <a:txBody>
                    <a:bodyPr/>
                    <a:lstStyle/>
                    <a:p>
                      <a:r>
                        <a:rPr lang="en-CA" dirty="0" smtClean="0"/>
                        <a:t>four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yonsai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83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Five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gosai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61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Six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Rokusai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98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seven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nanasai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673060"/>
                  </a:ext>
                </a:extLst>
              </a:tr>
              <a:tr h="474542">
                <a:tc>
                  <a:txBody>
                    <a:bodyPr/>
                    <a:lstStyle/>
                    <a:p>
                      <a:r>
                        <a:rPr lang="en-CA" dirty="0" smtClean="0"/>
                        <a:t>eight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hossai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014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nine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kyuu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831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ten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jussai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911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74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Greetings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These are some of the greetings!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565576"/>
              </p:ext>
            </p:extLst>
          </p:nvPr>
        </p:nvGraphicFramePr>
        <p:xfrm>
          <a:off x="1103312" y="3899337"/>
          <a:ext cx="8128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3695">
                  <a:extLst>
                    <a:ext uri="{9D8B030D-6E8A-4147-A177-3AD203B41FA5}">
                      <a16:colId xmlns:a16="http://schemas.microsoft.com/office/drawing/2014/main" val="1565337263"/>
                    </a:ext>
                  </a:extLst>
                </a:gridCol>
                <a:gridCol w="4144305">
                  <a:extLst>
                    <a:ext uri="{9D8B030D-6E8A-4147-A177-3AD203B41FA5}">
                      <a16:colId xmlns:a16="http://schemas.microsoft.com/office/drawing/2014/main" val="9421242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CA" dirty="0" smtClean="0"/>
                        <a:t>English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Japanese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301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/>
                        <a:t>Good morning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Ohayou gozaimasu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854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Good after noon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  Konbnawa    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98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/>
                        <a:t>Thank you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Arigatou gozaimasu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328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what?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nani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848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55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491" y="988745"/>
            <a:ext cx="3232206" cy="755972"/>
          </a:xfrm>
        </p:spPr>
        <p:txBody>
          <a:bodyPr/>
          <a:lstStyle/>
          <a:p>
            <a:r>
              <a:rPr lang="en-CA" dirty="0" smtClean="0"/>
              <a:t> 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/>
              <a:t> </a:t>
            </a:r>
            <a:r>
              <a:rPr lang="en-CA" dirty="0" smtClean="0"/>
              <a:t>I hope you guys learned greetings or numbers. Again go to </a:t>
            </a:r>
            <a:r>
              <a:rPr lang="en-CA" dirty="0" smtClean="0">
                <a:hlinkClick r:id="rId2"/>
              </a:rPr>
              <a:t>YesJapan.com</a:t>
            </a:r>
            <a:r>
              <a:rPr lang="en-CA" dirty="0" smtClean="0"/>
              <a:t> to know a lot more about Japanese	and to speak it!																																																										              </a:t>
            </a:r>
            <a:r>
              <a:rPr lang="en-CA" sz="9600" dirty="0" smtClean="0"/>
              <a:t>BYE         </a:t>
            </a:r>
            <a:r>
              <a:rPr lang="en-CA" dirty="0" smtClean="0"/>
              <a:t>  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6850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</TotalTime>
  <Words>121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  Learn Japanese</vt:lpstr>
      <vt:lpstr>Japanese</vt:lpstr>
      <vt:lpstr>             Numbers in Japan</vt:lpstr>
      <vt:lpstr>Greetings</vt:lpstr>
      <vt:lpstr>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Japanese</dc:title>
  <dc:creator>Ethan Fuksman</dc:creator>
  <cp:lastModifiedBy>Andrew Osipa</cp:lastModifiedBy>
  <cp:revision>16</cp:revision>
  <dcterms:created xsi:type="dcterms:W3CDTF">2019-05-30T15:51:48Z</dcterms:created>
  <dcterms:modified xsi:type="dcterms:W3CDTF">2019-06-05T20:09:09Z</dcterms:modified>
</cp:coreProperties>
</file>